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Merriweather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regular.fntdata"/><Relationship Id="rId10" Type="http://schemas.openxmlformats.org/officeDocument/2006/relationships/slide" Target="slides/slide5.xml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rriweather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Merriweather-italic.fntdata"/><Relationship Id="rId16" Type="http://schemas.openxmlformats.org/officeDocument/2006/relationships/font" Target="fonts/Merriweath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erriweather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1d9b11ef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1d9b11ef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1d9b11efa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1d9b11efa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1d9b11ef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1d9b11ef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267e482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267e482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5" Type="http://schemas.openxmlformats.org/officeDocument/2006/relationships/image" Target="../media/image1.jpg"/><Relationship Id="rId6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095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Modular Game 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150750" y="3296935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 Malis Pierre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819975" y="715100"/>
            <a:ext cx="3236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Unity Engine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729450" y="1796600"/>
            <a:ext cx="28638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-Facilitée de prise en main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-Grande Communauté d’utilisateur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-Documentation fournie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0875" y="2571750"/>
            <a:ext cx="4823126" cy="2550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0875" y="0"/>
            <a:ext cx="4823126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06925" y="735250"/>
            <a:ext cx="3879900" cy="8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Modularitée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06925" y="1374125"/>
            <a:ext cx="3578100" cy="4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-Les Assets Bundles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9225" y="2440400"/>
            <a:ext cx="4805501" cy="270310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196400" y="2440400"/>
            <a:ext cx="3578100" cy="4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-Le Téléchargement En Ligne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9225" y="0"/>
            <a:ext cx="4805501" cy="244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25" y="500925"/>
            <a:ext cx="37743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Scripting Vs Coding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203200" y="1162875"/>
            <a:ext cx="4102800" cy="37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-Principe et limites du coding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-Principe et intérêts du scripting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4305825" y="2507520"/>
            <a:ext cx="4844102" cy="2635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6000" y="0"/>
            <a:ext cx="4838002" cy="250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25" y="500925"/>
            <a:ext cx="3706500" cy="10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Exemples</a:t>
            </a:r>
            <a:r>
              <a:rPr lang="fr"/>
              <a:t> d’implémentation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218525" y="1595425"/>
            <a:ext cx="3596100" cy="32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-Platformer 3d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-Platformer 2d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-Jeux de simulation Panoramique (VR friendly)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-Jeux d’action Isométrique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3278" y="0"/>
            <a:ext cx="3780720" cy="2126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7000" y="741538"/>
            <a:ext cx="3780754" cy="2126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3975" y="2084025"/>
            <a:ext cx="3940026" cy="22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07000" y="3791275"/>
            <a:ext cx="2414700" cy="135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